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9" r:id="rId3"/>
    <p:sldId id="270" r:id="rId4"/>
    <p:sldId id="269" r:id="rId5"/>
    <p:sldId id="272" r:id="rId6"/>
    <p:sldId id="271" r:id="rId7"/>
    <p:sldId id="267" r:id="rId8"/>
    <p:sldId id="268" r:id="rId9"/>
    <p:sldId id="260" r:id="rId10"/>
    <p:sldId id="297" r:id="rId11"/>
    <p:sldId id="295" r:id="rId12"/>
    <p:sldId id="296" r:id="rId13"/>
    <p:sldId id="289" r:id="rId14"/>
    <p:sldId id="290" r:id="rId15"/>
    <p:sldId id="291" r:id="rId16"/>
    <p:sldId id="292" r:id="rId17"/>
    <p:sldId id="293" r:id="rId18"/>
    <p:sldId id="294" r:id="rId19"/>
    <p:sldId id="258" r:id="rId20"/>
    <p:sldId id="304" r:id="rId21"/>
    <p:sldId id="305" r:id="rId22"/>
    <p:sldId id="306" r:id="rId23"/>
    <p:sldId id="303" r:id="rId24"/>
    <p:sldId id="302" r:id="rId25"/>
    <p:sldId id="261" r:id="rId26"/>
    <p:sldId id="298" r:id="rId27"/>
    <p:sldId id="300" r:id="rId28"/>
    <p:sldId id="301" r:id="rId29"/>
    <p:sldId id="299" r:id="rId30"/>
    <p:sldId id="262" r:id="rId31"/>
    <p:sldId id="279" r:id="rId32"/>
    <p:sldId id="281" r:id="rId33"/>
    <p:sldId id="276" r:id="rId34"/>
    <p:sldId id="278" r:id="rId35"/>
    <p:sldId id="277" r:id="rId36"/>
    <p:sldId id="263" r:id="rId37"/>
    <p:sldId id="283" r:id="rId38"/>
    <p:sldId id="282" r:id="rId39"/>
    <p:sldId id="284" r:id="rId40"/>
    <p:sldId id="285" r:id="rId41"/>
    <p:sldId id="264" r:id="rId42"/>
    <p:sldId id="280" r:id="rId43"/>
    <p:sldId id="275" r:id="rId44"/>
    <p:sldId id="273" r:id="rId45"/>
    <p:sldId id="274" r:id="rId46"/>
    <p:sldId id="265" r:id="rId47"/>
    <p:sldId id="312" r:id="rId48"/>
    <p:sldId id="307" r:id="rId49"/>
    <p:sldId id="308" r:id="rId50"/>
    <p:sldId id="309" r:id="rId51"/>
    <p:sldId id="310" r:id="rId52"/>
    <p:sldId id="311" r:id="rId53"/>
    <p:sldId id="313" r:id="rId54"/>
    <p:sldId id="314" r:id="rId55"/>
    <p:sldId id="266" r:id="rId56"/>
    <p:sldId id="286" r:id="rId57"/>
    <p:sldId id="288" r:id="rId58"/>
    <p:sldId id="28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FF"/>
    <a:srgbClr val="FFCC99"/>
    <a:srgbClr val="FFCCFF"/>
    <a:srgbClr val="FFFFCC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56" d="100"/>
          <a:sy n="56" d="100"/>
        </p:scale>
        <p:origin x="312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25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48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94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2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21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1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74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88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30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2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19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04302-59DE-6365-666B-7F0FD74BF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4749" y="909638"/>
            <a:ext cx="5201121" cy="13180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dirty="0"/>
              <a:t>Brachytherapy Applications</a:t>
            </a:r>
          </a:p>
        </p:txBody>
      </p:sp>
      <p:pic>
        <p:nvPicPr>
          <p:cNvPr id="22" name="Picture 21" descr="A close-up of a network&#10;&#10;AI-generated content may be incorrect.">
            <a:extLst>
              <a:ext uri="{FF2B5EF4-FFF2-40B4-BE49-F238E27FC236}">
                <a16:creationId xmlns:a16="http://schemas.microsoft.com/office/drawing/2014/main" id="{4D40E068-0E88-185E-450E-FB59F835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42" r="7039"/>
          <a:stretch>
            <a:fillRect/>
          </a:stretch>
        </p:blipFill>
        <p:spPr>
          <a:xfrm>
            <a:off x="20" y="10"/>
            <a:ext cx="5686740" cy="685799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C0B6295-5E0B-C3B5-9F9A-C138A54F7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0838" y="2236843"/>
            <a:ext cx="5201121" cy="3931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RT4220 – Lecture #17</a:t>
            </a:r>
          </a:p>
          <a:p>
            <a:pPr algn="ctr"/>
            <a:r>
              <a:rPr lang="en-US" dirty="0"/>
              <a:t>Kedree Proffitt</a:t>
            </a:r>
          </a:p>
          <a:p>
            <a:pPr algn="ctr"/>
            <a:r>
              <a:rPr lang="en-US" dirty="0"/>
              <a:t>WSU</a:t>
            </a:r>
          </a:p>
          <a:p>
            <a:pPr algn="ctr"/>
            <a:r>
              <a:rPr lang="en-US" dirty="0"/>
              <a:t>11/20/2025</a:t>
            </a:r>
          </a:p>
          <a:p>
            <a:pPr indent="-2286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00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's chest&#10;&#10;AI-generated content may be incorrect.">
            <a:extLst>
              <a:ext uri="{FF2B5EF4-FFF2-40B4-BE49-F238E27FC236}">
                <a16:creationId xmlns:a16="http://schemas.microsoft.com/office/drawing/2014/main" id="{3FAC414C-8A86-032D-5CB7-526A4D742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04" y="388620"/>
            <a:ext cx="11516592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82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50632-05F0-A659-E37D-D1288F0AD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768732"/>
            <a:ext cx="11643360" cy="532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24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E3E27-19A6-1019-5772-3ED1F41DE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99" y="0"/>
            <a:ext cx="11627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7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26A687-BFAA-C256-A7E0-284EF76BA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62" y="1"/>
            <a:ext cx="10993476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75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AA2E8-2318-228E-84E6-21C9A254A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88" y="0"/>
            <a:ext cx="11249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90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ADC73-7C9E-263D-86C7-1B1AFFA02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139649"/>
            <a:ext cx="11254740" cy="657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51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F18313-520C-08E6-5446-786E8B58E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87" y="77119"/>
            <a:ext cx="11010426" cy="670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43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963AE-5C05-D4F6-CECD-4F54FF91E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8" y="0"/>
            <a:ext cx="11695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82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711AC0-6066-BB31-AC94-C75EF9800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55955"/>
            <a:ext cx="11391900" cy="65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76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ink ribbon symbol for breast cancer awareness on a blue background">
            <a:extLst>
              <a:ext uri="{FF2B5EF4-FFF2-40B4-BE49-F238E27FC236}">
                <a16:creationId xmlns:a16="http://schemas.microsoft.com/office/drawing/2014/main" id="{AD1482C1-9F04-8D0D-1C41-E57783605F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84" b="634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C62904-58DC-ACAF-C4F6-16F0F55B6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871758"/>
            <a:ext cx="10283452" cy="3871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BREAST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89801-9B35-C33E-3911-7EC8059CF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426" y="4742900"/>
            <a:ext cx="6991776" cy="10482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BREASTS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D91C2B-BDB9-49BE-9C44-E0CFE597A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562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Red and blue flags">
            <a:extLst>
              <a:ext uri="{FF2B5EF4-FFF2-40B4-BE49-F238E27FC236}">
                <a16:creationId xmlns:a16="http://schemas.microsoft.com/office/drawing/2014/main" id="{E6850835-4AFE-19AF-999B-0CC2DFF78C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48D7B-F2EF-7DE7-3236-26E309AAC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PROSTATE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E4F8C-7388-5BE7-705F-1EA53BEA2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5157694"/>
            <a:ext cx="5019676" cy="9764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pro state?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685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several medical equipment&#10;&#10;AI-generated content may be incorrect.">
            <a:extLst>
              <a:ext uri="{FF2B5EF4-FFF2-40B4-BE49-F238E27FC236}">
                <a16:creationId xmlns:a16="http://schemas.microsoft.com/office/drawing/2014/main" id="{5929DD97-5137-63F3-778B-5C2DDF921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40" y="240030"/>
            <a:ext cx="8503920" cy="63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38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7D1B1B-58EA-E422-F9A8-4E9551917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227401"/>
            <a:ext cx="11003280" cy="64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8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urple and white wires&#10;&#10;AI-generated content may be incorrect.">
            <a:extLst>
              <a:ext uri="{FF2B5EF4-FFF2-40B4-BE49-F238E27FC236}">
                <a16:creationId xmlns:a16="http://schemas.microsoft.com/office/drawing/2014/main" id="{8BEDCB74-62C3-C80A-D9D7-A9A10E286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4" y="491491"/>
            <a:ext cx="11190512" cy="587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56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6B600-70B6-2FFB-F060-35D2972F8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69" y="262891"/>
            <a:ext cx="10246462" cy="63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04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724093-E211-C1FC-A27D-BB4E1BA2F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030" y="429140"/>
            <a:ext cx="7139940" cy="599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6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eartshaped platelets suspended in the air">
            <a:extLst>
              <a:ext uri="{FF2B5EF4-FFF2-40B4-BE49-F238E27FC236}">
                <a16:creationId xmlns:a16="http://schemas.microsoft.com/office/drawing/2014/main" id="{DAEA7F78-C051-D2D5-7B46-9E30D2F2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168" b="1483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6075F-9240-1AC6-8CD7-26F177E4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Hepatic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2EB70-90DC-FE28-A24B-D655F6AA2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5157694"/>
            <a:ext cx="5019676" cy="9764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You liver some, you loser some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557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hospital with a patient&#10;&#10;AI-generated content may be incorrect.">
            <a:extLst>
              <a:ext uri="{FF2B5EF4-FFF2-40B4-BE49-F238E27FC236}">
                <a16:creationId xmlns:a16="http://schemas.microsoft.com/office/drawing/2014/main" id="{5D995108-BC27-388A-EF9B-5DEE3E57E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8" y="640081"/>
            <a:ext cx="11710384" cy="55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69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74BB4-BF0F-7A8F-77B2-78FBD6B1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78" y="800101"/>
            <a:ext cx="11539644" cy="525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77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35C1DA-27A0-842B-2A0E-BEAEC16FB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4" y="2103121"/>
            <a:ext cx="11964112" cy="265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40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t scan&#10;&#10;AI-generated content may be incorrect.">
            <a:extLst>
              <a:ext uri="{FF2B5EF4-FFF2-40B4-BE49-F238E27FC236}">
                <a16:creationId xmlns:a16="http://schemas.microsoft.com/office/drawing/2014/main" id="{9F642FE4-2862-745E-813F-40A13EF15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98" y="400050"/>
            <a:ext cx="4715604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2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85959-B775-9D1E-B56F-162D7EEE1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930"/>
            <a:ext cx="4273770" cy="3664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846948-73F3-ED8F-5131-C7D8DDE2E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882" y="969430"/>
            <a:ext cx="7518756" cy="491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55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Orange on bush">
            <a:extLst>
              <a:ext uri="{FF2B5EF4-FFF2-40B4-BE49-F238E27FC236}">
                <a16:creationId xmlns:a16="http://schemas.microsoft.com/office/drawing/2014/main" id="{D46D0550-5C7D-7CC3-414D-2AF826D6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570" b="16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C1E09-7CE3-14B1-761F-76EC988C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Ocular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9F2AE-D076-63B5-5585-342392431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5157694"/>
            <a:ext cx="5019676" cy="9764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YEOWCH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424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78075BE-4130-4D6A-B0EB-6397ED5E5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34A1D-E52D-76D4-6A9C-4B0DDCBB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57" r="2" b="7309"/>
          <a:stretch>
            <a:fillRect/>
          </a:stretch>
        </p:blipFill>
        <p:spPr>
          <a:xfrm>
            <a:off x="800100" y="723899"/>
            <a:ext cx="10591800" cy="542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39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78075BE-4130-4D6A-B0EB-6397ED5E5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lose-up of a person's eye&#10;&#10;AI-generated content may be incorrect.">
            <a:extLst>
              <a:ext uri="{FF2B5EF4-FFF2-40B4-BE49-F238E27FC236}">
                <a16:creationId xmlns:a16="http://schemas.microsoft.com/office/drawing/2014/main" id="{E41585DE-36B4-BADE-6544-E575B88D44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06" r="2" b="8461"/>
          <a:stretch>
            <a:fillRect/>
          </a:stretch>
        </p:blipFill>
        <p:spPr>
          <a:xfrm>
            <a:off x="800100" y="723899"/>
            <a:ext cx="10591800" cy="542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08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B3CFA9-3112-E10F-19E3-FDFA0DE0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14" y="0"/>
            <a:ext cx="10609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01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 of a diagram of a human eye&#10;&#10;AI-generated content may be incorrect.">
            <a:extLst>
              <a:ext uri="{FF2B5EF4-FFF2-40B4-BE49-F238E27FC236}">
                <a16:creationId xmlns:a16="http://schemas.microsoft.com/office/drawing/2014/main" id="{6FAEE185-0EFE-8AAF-91F1-B669908EE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88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round object&#10;&#10;AI-generated content may be incorrect.">
            <a:extLst>
              <a:ext uri="{FF2B5EF4-FFF2-40B4-BE49-F238E27FC236}">
                <a16:creationId xmlns:a16="http://schemas.microsoft.com/office/drawing/2014/main" id="{1C772A39-B50F-861A-F912-AC8BE5C40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84" y="1630496"/>
            <a:ext cx="7194016" cy="3597008"/>
          </a:xfrm>
          <a:prstGeom prst="rect">
            <a:avLst/>
          </a:prstGeom>
        </p:spPr>
      </p:pic>
      <p:pic>
        <p:nvPicPr>
          <p:cNvPr id="5" name="Picture 4" descr="A close up of a toy&#10;&#10;AI-generated content may be incorrect.">
            <a:extLst>
              <a:ext uri="{FF2B5EF4-FFF2-40B4-BE49-F238E27FC236}">
                <a16:creationId xmlns:a16="http://schemas.microsoft.com/office/drawing/2014/main" id="{DE897333-480A-83B6-6D56-8B7FD1948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" y="1275044"/>
            <a:ext cx="4641776" cy="430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23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qua and green fractal background like floral petal">
            <a:extLst>
              <a:ext uri="{FF2B5EF4-FFF2-40B4-BE49-F238E27FC236}">
                <a16:creationId xmlns:a16="http://schemas.microsoft.com/office/drawing/2014/main" id="{403C493F-8DD8-414C-98A6-2AB2EA99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47" b="1625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5DEB7A-BA1A-4526-1478-753E0C1EC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Superficial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A50D8-7BC0-F2DD-00AD-B1318B118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5157694"/>
            <a:ext cx="5019676" cy="9764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Califragilistic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7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ar on a person's stomach&#10;&#10;AI-generated content may be incorrect.">
            <a:extLst>
              <a:ext uri="{FF2B5EF4-FFF2-40B4-BE49-F238E27FC236}">
                <a16:creationId xmlns:a16="http://schemas.microsoft.com/office/drawing/2014/main" id="{AD1BD5F2-996F-DF84-0F37-FB6C4D8F0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7" y="1"/>
            <a:ext cx="10266946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01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0AE5E-04D7-ED79-DDB5-0D435EC39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4" y="1828800"/>
            <a:ext cx="1214197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70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string&#10;&#10;AI-generated content may be incorrect.">
            <a:extLst>
              <a:ext uri="{FF2B5EF4-FFF2-40B4-BE49-F238E27FC236}">
                <a16:creationId xmlns:a16="http://schemas.microsoft.com/office/drawing/2014/main" id="{FA7C1823-7C28-B34A-88D9-7F8E1AC31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93" y="0"/>
            <a:ext cx="9585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8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1C3A58-BF8D-0ED2-8822-CE32EB4A2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98" y="1"/>
            <a:ext cx="10297204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93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metal needles&#10;&#10;AI-generated content may be incorrect.">
            <a:extLst>
              <a:ext uri="{FF2B5EF4-FFF2-40B4-BE49-F238E27FC236}">
                <a16:creationId xmlns:a16="http://schemas.microsoft.com/office/drawing/2014/main" id="{8F91C72C-705A-0BE1-B8DF-42CF4FDFF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74" y="0"/>
            <a:ext cx="7759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27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sta noodles twirled on a fork">
            <a:extLst>
              <a:ext uri="{FF2B5EF4-FFF2-40B4-BE49-F238E27FC236}">
                <a16:creationId xmlns:a16="http://schemas.microsoft.com/office/drawing/2014/main" id="{E11E7D6B-49B7-0EFD-B820-9A218998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22E57-296F-8FA7-2CAF-65158F70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>
                <a:solidFill>
                  <a:srgbClr val="FFFFFF"/>
                </a:solidFill>
              </a:rPr>
              <a:t>Intravascular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12CF3-BF33-9542-6C18-2259ED161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5157694"/>
            <a:ext cx="5019676" cy="9764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See: spaghetti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93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silver buttons&#10;&#10;AI-generated content may be incorrect.">
            <a:extLst>
              <a:ext uri="{FF2B5EF4-FFF2-40B4-BE49-F238E27FC236}">
                <a16:creationId xmlns:a16="http://schemas.microsoft.com/office/drawing/2014/main" id="{74525910-61B1-2966-885A-A0CC35EA8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9" y="2005070"/>
            <a:ext cx="11391440" cy="2847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1AEBCD-F6AF-AF7F-9D7A-77DB0ADC4AA2}"/>
              </a:ext>
            </a:extLst>
          </p:cNvPr>
          <p:cNvSpPr txBox="1"/>
          <p:nvPr/>
        </p:nvSpPr>
        <p:spPr>
          <a:xfrm>
            <a:off x="5078775" y="892366"/>
            <a:ext cx="1762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????????</a:t>
            </a:r>
          </a:p>
        </p:txBody>
      </p:sp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B118CAE5-154A-1B33-426E-437C19CD9562}"/>
              </a:ext>
            </a:extLst>
          </p:cNvPr>
          <p:cNvSpPr/>
          <p:nvPr/>
        </p:nvSpPr>
        <p:spPr>
          <a:xfrm>
            <a:off x="3927172" y="1746173"/>
            <a:ext cx="4065225" cy="4065225"/>
          </a:xfrm>
          <a:prstGeom prst="noSmoking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1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3E5089-DA92-05AA-21A2-821CD8D6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5" y="1817783"/>
            <a:ext cx="11974630" cy="322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98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 of a stent placement&#10;&#10;AI-generated content may be incorrect.">
            <a:extLst>
              <a:ext uri="{FF2B5EF4-FFF2-40B4-BE49-F238E27FC236}">
                <a16:creationId xmlns:a16="http://schemas.microsoft.com/office/drawing/2014/main" id="{C9D8E78E-B62B-EB50-AA77-8E99B5005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4" y="0"/>
            <a:ext cx="9977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80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device&#10;&#10;AI-generated content may be incorrect.">
            <a:extLst>
              <a:ext uri="{FF2B5EF4-FFF2-40B4-BE49-F238E27FC236}">
                <a16:creationId xmlns:a16="http://schemas.microsoft.com/office/drawing/2014/main" id="{9E3ADA95-EEDC-2ACB-C9BA-486C9C186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652" y="1024038"/>
            <a:ext cx="3936696" cy="48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248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ear standing still">
            <a:extLst>
              <a:ext uri="{FF2B5EF4-FFF2-40B4-BE49-F238E27FC236}">
                <a16:creationId xmlns:a16="http://schemas.microsoft.com/office/drawing/2014/main" id="{F300C626-9E11-232E-0CF0-EC58A728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78" b="945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1577B2-EC40-996D-0BDF-CFEC93BC6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H&amp;N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988C2-B005-2599-371B-5471F3277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659052"/>
            <a:ext cx="5819775" cy="6709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My neck, my back, my… head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57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B7D0F-38E4-F9F5-919F-47F54AAD7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21" y="268029"/>
            <a:ext cx="8442958" cy="632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281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9A69E-4EC2-055A-4950-4E3C7A428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20" y="238192"/>
            <a:ext cx="7757160" cy="638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1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313A04-6000-EE9E-0FD4-47748EB8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31" y="431765"/>
            <a:ext cx="8968738" cy="599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03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everal metal objects&#10;&#10;AI-generated content may be incorrect.">
            <a:extLst>
              <a:ext uri="{FF2B5EF4-FFF2-40B4-BE49-F238E27FC236}">
                <a16:creationId xmlns:a16="http://schemas.microsoft.com/office/drawing/2014/main" id="{64F81BF6-3851-895D-E959-2F1F82984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74" y="771182"/>
            <a:ext cx="9549052" cy="531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28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1436E3-000C-A168-A3ED-1DC9BD40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61" y="517988"/>
            <a:ext cx="9403078" cy="58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72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FCDE96-382A-A729-DBAA-219AD101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75" y="320041"/>
            <a:ext cx="10598450" cy="621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88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49BCAF-3057-2886-6FD6-EA8CD1F7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76" y="297181"/>
            <a:ext cx="9496848" cy="62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971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aby's head&#10;&#10;AI-generated content may be incorrect.">
            <a:extLst>
              <a:ext uri="{FF2B5EF4-FFF2-40B4-BE49-F238E27FC236}">
                <a16:creationId xmlns:a16="http://schemas.microsoft.com/office/drawing/2014/main" id="{F06D55F6-08A5-5BA7-4081-CEEB2BB06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9" y="708660"/>
            <a:ext cx="10647282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360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his mouth open&#10;&#10;AI-generated content may be incorrect.">
            <a:extLst>
              <a:ext uri="{FF2B5EF4-FFF2-40B4-BE49-F238E27FC236}">
                <a16:creationId xmlns:a16="http://schemas.microsoft.com/office/drawing/2014/main" id="{3E3276C2-A3A0-A549-646B-9452FD763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190500"/>
            <a:ext cx="809625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848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Generated Lights">
            <a:extLst>
              <a:ext uri="{FF2B5EF4-FFF2-40B4-BE49-F238E27FC236}">
                <a16:creationId xmlns:a16="http://schemas.microsoft.com/office/drawing/2014/main" id="{9EB81AE0-C08C-D67C-1685-AF0AC66CF85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7659" b="1632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90B02-FB77-1873-5890-3EADD0CC2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Brain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0ECF2-9E30-1ED0-EE05-30BCD18F2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5157694"/>
            <a:ext cx="5019676" cy="9764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Get outta me head!!!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126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78075BE-4130-4D6A-B0EB-6397ED5E5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302614-34F4-E3C9-00F9-FE1C56C948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92" r="2" b="8525"/>
          <a:stretch>
            <a:fillRect/>
          </a:stretch>
        </p:blipFill>
        <p:spPr>
          <a:xfrm>
            <a:off x="302125" y="468631"/>
            <a:ext cx="11587750" cy="594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2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78075BE-4130-4D6A-B0EB-6397ED5E5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4139ECDD-0099-EAE3-120B-FF7BF010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312" b="-1"/>
          <a:stretch>
            <a:fillRect/>
          </a:stretch>
        </p:blipFill>
        <p:spPr>
          <a:xfrm>
            <a:off x="257530" y="445771"/>
            <a:ext cx="11676940" cy="5985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8283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78075BE-4130-4D6A-B0EB-6397ED5E5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B7EFB2-070D-AA8F-DC87-AF86144B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08" r="2" b="5748"/>
          <a:stretch>
            <a:fillRect/>
          </a:stretch>
        </p:blipFill>
        <p:spPr>
          <a:xfrm>
            <a:off x="279827" y="457201"/>
            <a:ext cx="11632346" cy="59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80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orking on a machine&#10;&#10;AI-generated content may be incorrect.">
            <a:extLst>
              <a:ext uri="{FF2B5EF4-FFF2-40B4-BE49-F238E27FC236}">
                <a16:creationId xmlns:a16="http://schemas.microsoft.com/office/drawing/2014/main" id="{F445206C-C126-EBA1-97A1-AE525E780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" y="135017"/>
            <a:ext cx="11711940" cy="65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60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state&#10;&#10;AI-generated content may be incorrect.">
            <a:extLst>
              <a:ext uri="{FF2B5EF4-FFF2-40B4-BE49-F238E27FC236}">
                <a16:creationId xmlns:a16="http://schemas.microsoft.com/office/drawing/2014/main" id="{91730D79-2FE0-429E-9DE2-025FF4368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6096000" cy="6096000"/>
          </a:xfrm>
          <a:prstGeom prst="rect">
            <a:avLst/>
          </a:prstGeom>
        </p:spPr>
      </p:pic>
      <p:pic>
        <p:nvPicPr>
          <p:cNvPr id="5" name="Picture 4" descr="A diagram of a prostate&#10;&#10;AI-generated content may be incorrect.">
            <a:extLst>
              <a:ext uri="{FF2B5EF4-FFF2-40B4-BE49-F238E27FC236}">
                <a16:creationId xmlns:a16="http://schemas.microsoft.com/office/drawing/2014/main" id="{6710A23D-96FE-9D74-A1AF-C999CB777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5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nny and some small silver objects&#10;&#10;AI-generated content may be incorrect.">
            <a:extLst>
              <a:ext uri="{FF2B5EF4-FFF2-40B4-BE49-F238E27FC236}">
                <a16:creationId xmlns:a16="http://schemas.microsoft.com/office/drawing/2014/main" id="{89874B14-8921-875D-1033-2C9527FF8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36" y="823912"/>
            <a:ext cx="4762500" cy="5210175"/>
          </a:xfrm>
          <a:prstGeom prst="rect">
            <a:avLst/>
          </a:prstGeom>
        </p:spPr>
      </p:pic>
      <p:pic>
        <p:nvPicPr>
          <p:cNvPr id="5" name="Picture 4" descr="Diagram of a prostate&#10;&#10;AI-generated content may be incorrect.">
            <a:extLst>
              <a:ext uri="{FF2B5EF4-FFF2-40B4-BE49-F238E27FC236}">
                <a16:creationId xmlns:a16="http://schemas.microsoft.com/office/drawing/2014/main" id="{07A935C0-25FB-3FA4-A94B-DF2C7611F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65" y="1575382"/>
            <a:ext cx="5558136" cy="37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5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ropped image of a person touching a plant">
            <a:extLst>
              <a:ext uri="{FF2B5EF4-FFF2-40B4-BE49-F238E27FC236}">
                <a16:creationId xmlns:a16="http://schemas.microsoft.com/office/drawing/2014/main" id="{F6A42D44-FF69-1769-CA62-89A4430133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90" b="1064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2BDBE-D1D2-7575-002D-E99279F2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GYN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D0BF7-502E-4480-9A88-FF369959D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5157694"/>
            <a:ext cx="5019676" cy="9764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Gyno Eco-Logical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914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55</Words>
  <Application>Microsoft Office PowerPoint</Application>
  <PresentationFormat>Widescreen</PresentationFormat>
  <Paragraphs>24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Calisto MT</vt:lpstr>
      <vt:lpstr>Univers Condensed</vt:lpstr>
      <vt:lpstr>ChronicleVTI</vt:lpstr>
      <vt:lpstr>Brachytherapy Applications</vt:lpstr>
      <vt:lpstr>PROSTATE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GYN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Hepatic</vt:lpstr>
      <vt:lpstr>PowerPoint Presentation</vt:lpstr>
      <vt:lpstr>PowerPoint Presentation</vt:lpstr>
      <vt:lpstr>PowerPoint Presentation</vt:lpstr>
      <vt:lpstr>PowerPoint Presentation</vt:lpstr>
      <vt:lpstr>Ocular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Superficial</vt:lpstr>
      <vt:lpstr>PowerPoint Presentation</vt:lpstr>
      <vt:lpstr>PowerPoint Presentation</vt:lpstr>
      <vt:lpstr>PowerPoint Presentation</vt:lpstr>
      <vt:lpstr>PowerPoint Presentation</vt:lpstr>
      <vt:lpstr>Intravascular</vt:lpstr>
      <vt:lpstr>PowerPoint Presentation</vt:lpstr>
      <vt:lpstr>PowerPoint Presentation</vt:lpstr>
      <vt:lpstr>PowerPoint Presentation</vt:lpstr>
      <vt:lpstr>PowerPoint Presentation</vt:lpstr>
      <vt:lpstr>H&amp;N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Kedree Proffitt</dc:creator>
  <cp:lastModifiedBy>Kedree Proffitt</cp:lastModifiedBy>
  <cp:revision>1</cp:revision>
  <dcterms:created xsi:type="dcterms:W3CDTF">2025-11-20T04:39:26Z</dcterms:created>
  <dcterms:modified xsi:type="dcterms:W3CDTF">2025-11-20T06:16:23Z</dcterms:modified>
</cp:coreProperties>
</file>